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2"/>
  </p:notesMasterIdLst>
  <p:sldIdLst>
    <p:sldId id="256" r:id="rId2"/>
    <p:sldId id="273" r:id="rId3"/>
    <p:sldId id="274" r:id="rId4"/>
    <p:sldId id="269" r:id="rId5"/>
    <p:sldId id="275" r:id="rId6"/>
    <p:sldId id="276" r:id="rId7"/>
    <p:sldId id="277" r:id="rId8"/>
    <p:sldId id="278" r:id="rId9"/>
    <p:sldId id="279" r:id="rId10"/>
    <p:sldId id="280" r:id="rId11"/>
  </p:sldIdLst>
  <p:sldSz cx="9144000" cy="5715000" type="screen16x10"/>
  <p:notesSz cx="6858000" cy="97345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10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&lt;cabeçalho&gt;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pt-BR"/>
              <a:t>&lt;rodapé&gt;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BD21DAA3-5DD6-4371-B811-FFAC821DB65A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11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393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988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0931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202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8016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4595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5152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7730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3054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624560"/>
            <a:ext cx="5486040" cy="43794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884760" y="9245520"/>
            <a:ext cx="2971440" cy="487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C2078E-D7C0-4714-B006-1B3932A30957}" type="slidenum">
              <a:rPr lang="pt-BR" sz="1200">
                <a:latin typeface="Chevin-Medium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2318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72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63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2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91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11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98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14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31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2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66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05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1200" smtClean="0">
                <a:solidFill>
                  <a:srgbClr val="8B8B8B"/>
                </a:solidFill>
                <a:latin typeface="Arial"/>
              </a:rPr>
              <a:t>30/06/15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14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496702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47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Projeto Final de Curso</a:t>
            </a:r>
            <a:endParaRPr dirty="0"/>
          </a:p>
        </p:txBody>
      </p:sp>
      <p:sp>
        <p:nvSpPr>
          <p:cNvPr id="49" name="CustomShape 4"/>
          <p:cNvSpPr/>
          <p:nvPr/>
        </p:nvSpPr>
        <p:spPr>
          <a:xfrm>
            <a:off x="971640" y="2647245"/>
            <a:ext cx="6264000" cy="42014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400" b="1" dirty="0" smtClean="0">
                <a:solidFill>
                  <a:srgbClr val="C00000"/>
                </a:solidFill>
                <a:latin typeface="Times New Roman"/>
              </a:rPr>
              <a:t>TÍTULO</a:t>
            </a:r>
            <a:endParaRPr dirty="0"/>
          </a:p>
        </p:txBody>
      </p:sp>
      <p:sp>
        <p:nvSpPr>
          <p:cNvPr id="50" name="CustomShape 5"/>
          <p:cNvSpPr/>
          <p:nvPr/>
        </p:nvSpPr>
        <p:spPr>
          <a:xfrm>
            <a:off x="277977" y="4967019"/>
            <a:ext cx="5470200" cy="700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20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dirty="0"/>
          </a:p>
          <a:p>
            <a:pPr algn="just">
              <a:lnSpc>
                <a:spcPct val="10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20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20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20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dirty="0"/>
          </a:p>
        </p:txBody>
      </p:sp>
      <p:sp>
        <p:nvSpPr>
          <p:cNvPr id="51" name="CustomShape 6"/>
          <p:cNvSpPr/>
          <p:nvPr/>
        </p:nvSpPr>
        <p:spPr>
          <a:xfrm>
            <a:off x="971640" y="84858"/>
            <a:ext cx="6264000" cy="577901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>
                <a:solidFill>
                  <a:srgbClr val="000000"/>
                </a:solidFill>
                <a:latin typeface="Times New Roman"/>
              </a:rPr>
              <a:t>Universidade Federal de São João </a:t>
            </a:r>
            <a:r>
              <a:rPr lang="pt-BR" b="1" dirty="0" err="1">
                <a:solidFill>
                  <a:srgbClr val="000000"/>
                </a:solidFill>
                <a:latin typeface="Times New Roman"/>
              </a:rPr>
              <a:t>del</a:t>
            </a:r>
            <a:r>
              <a:rPr lang="pt-BR" b="1" dirty="0">
                <a:solidFill>
                  <a:srgbClr val="000000"/>
                </a:solidFill>
                <a:latin typeface="Times New Roman"/>
              </a:rPr>
              <a:t> Rei - UFSJ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b="1" dirty="0">
                <a:solidFill>
                  <a:srgbClr val="000000"/>
                </a:solidFill>
                <a:latin typeface="Times New Roman"/>
              </a:rPr>
              <a:t>Engenharia Mecânica</a:t>
            </a:r>
            <a:endParaRPr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47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Projeto Final de Curso</a:t>
            </a:r>
            <a:endParaRPr dirty="0"/>
          </a:p>
        </p:txBody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6" y="115329"/>
            <a:ext cx="431597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CONCLUSÃO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707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47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Projeto Final de Curso</a:t>
            </a:r>
            <a:endParaRPr dirty="0"/>
          </a:p>
        </p:txBody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7" y="115329"/>
            <a:ext cx="366359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SUMÁRIO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4233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47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Projeto Final de Curso</a:t>
            </a:r>
            <a:endParaRPr dirty="0"/>
          </a:p>
        </p:txBody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7" y="115329"/>
            <a:ext cx="366359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MOTIVAÇÃO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1794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47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Projeto Final de Curso</a:t>
            </a:r>
            <a:endParaRPr dirty="0"/>
          </a:p>
        </p:txBody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7" y="115329"/>
            <a:ext cx="366359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INTRODUÇÃO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3944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47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Projeto Final de Curso</a:t>
            </a:r>
            <a:endParaRPr dirty="0"/>
          </a:p>
        </p:txBody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7" y="115329"/>
            <a:ext cx="366359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OBJETIVOS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8470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47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Projeto Final de Curso</a:t>
            </a:r>
            <a:endParaRPr dirty="0"/>
          </a:p>
        </p:txBody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6" y="115329"/>
            <a:ext cx="3964839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REVISÃO LITERÁRIA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8333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47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Projeto Final de Curso</a:t>
            </a:r>
            <a:endParaRPr dirty="0"/>
          </a:p>
        </p:txBody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6" y="115329"/>
            <a:ext cx="5691227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MATERIAIS E MÉTODOS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9039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47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Projeto Final de Curso</a:t>
            </a:r>
            <a:endParaRPr dirty="0"/>
          </a:p>
        </p:txBody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6" y="115329"/>
            <a:ext cx="3964839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RESULTADOS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2986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0"/>
            <a:ext cx="9106920" cy="7476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5" name="CustomShape 1"/>
          <p:cNvSpPr/>
          <p:nvPr/>
        </p:nvSpPr>
        <p:spPr>
          <a:xfrm>
            <a:off x="0" y="5288890"/>
            <a:ext cx="9106920" cy="42574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8156448" y="0"/>
            <a:ext cx="987191" cy="5714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1880">
            <a:solidFill>
              <a:srgbClr val="4F81BD"/>
            </a:solidFill>
            <a:round/>
          </a:ln>
        </p:spPr>
      </p:sp>
      <p:sp>
        <p:nvSpPr>
          <p:cNvPr id="47" name="CustomShape 3"/>
          <p:cNvSpPr/>
          <p:nvPr/>
        </p:nvSpPr>
        <p:spPr>
          <a:xfrm rot="5400000">
            <a:off x="7030043" y="2909031"/>
            <a:ext cx="3240000" cy="285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Projeto Final de Curso</a:t>
            </a:r>
            <a:endParaRPr dirty="0"/>
          </a:p>
        </p:txBody>
      </p:sp>
      <p:sp>
        <p:nvSpPr>
          <p:cNvPr id="50" name="CustomShape 5"/>
          <p:cNvSpPr/>
          <p:nvPr/>
        </p:nvSpPr>
        <p:spPr>
          <a:xfrm>
            <a:off x="277977" y="5268410"/>
            <a:ext cx="5470200" cy="446229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Discente: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lang="pt-BR" sz="1200" dirty="0"/>
          </a:p>
          <a:p>
            <a:pPr algn="just">
              <a:lnSpc>
                <a:spcPct val="100000"/>
              </a:lnSpc>
            </a:pPr>
            <a:r>
              <a:rPr lang="pt-BR" sz="1200" b="1" dirty="0" smtClean="0">
                <a:solidFill>
                  <a:srgbClr val="000000"/>
                </a:solidFill>
                <a:latin typeface="Times New Roman"/>
              </a:rPr>
              <a:t>Orientador: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Prof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Dr. </a:t>
            </a: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XXXXXXXXX</a:t>
            </a:r>
            <a:endParaRPr sz="1200" dirty="0"/>
          </a:p>
        </p:txBody>
      </p:sp>
      <p:pic>
        <p:nvPicPr>
          <p:cNvPr id="9" name="Imagem 8" descr="menu-logo_meno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90043" y="153180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stomShape 7"/>
          <p:cNvSpPr/>
          <p:nvPr/>
        </p:nvSpPr>
        <p:spPr>
          <a:xfrm>
            <a:off x="277976" y="115329"/>
            <a:ext cx="431597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dirty="0" smtClean="0">
                <a:solidFill>
                  <a:srgbClr val="000000"/>
                </a:solidFill>
                <a:latin typeface="Times New Roman"/>
              </a:rPr>
              <a:t>ANÁLISE E DISCUSSÃO</a:t>
            </a:r>
            <a:endParaRPr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E7C74CC-19D6-422E-B444-8F378468184E}" type="slidenum">
              <a:rPr lang="pt-BR" sz="1200" smtClean="0">
                <a:solidFill>
                  <a:srgbClr val="8B8B8B"/>
                </a:solidFill>
                <a:latin typeface="Arial"/>
              </a:r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3952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186</Words>
  <Application>Microsoft Office PowerPoint</Application>
  <PresentationFormat>Apresentação na tela (16:10)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Chevin-Medium</vt:lpstr>
      <vt:lpstr>DejaVu Sans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Artur Avelar</dc:creator>
  <cp:lastModifiedBy>Artur Avelar</cp:lastModifiedBy>
  <cp:revision>5</cp:revision>
  <dcterms:modified xsi:type="dcterms:W3CDTF">2023-02-01T15:32:31Z</dcterms:modified>
</cp:coreProperties>
</file>